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78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A6619-498D-4F0D-98B4-45C4F8105511}" type="datetimeFigureOut">
              <a:rPr kumimoji="1" lang="ja-JP" altLang="en-US" smtClean="0"/>
              <a:t>2021/5/18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68255-303B-46D5-AAD1-64B50CCF50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3785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A6619-498D-4F0D-98B4-45C4F8105511}" type="datetimeFigureOut">
              <a:rPr kumimoji="1" lang="ja-JP" altLang="en-US" smtClean="0"/>
              <a:t>2021/5/18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68255-303B-46D5-AAD1-64B50CCF50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8322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A6619-498D-4F0D-98B4-45C4F8105511}" type="datetimeFigureOut">
              <a:rPr kumimoji="1" lang="ja-JP" altLang="en-US" smtClean="0"/>
              <a:t>2021/5/18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68255-303B-46D5-AAD1-64B50CCF50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7336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A6619-498D-4F0D-98B4-45C4F8105511}" type="datetimeFigureOut">
              <a:rPr kumimoji="1" lang="ja-JP" altLang="en-US" smtClean="0"/>
              <a:t>2021/5/18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68255-303B-46D5-AAD1-64B50CCF50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4133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A6619-498D-4F0D-98B4-45C4F8105511}" type="datetimeFigureOut">
              <a:rPr kumimoji="1" lang="ja-JP" altLang="en-US" smtClean="0"/>
              <a:t>2021/5/18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68255-303B-46D5-AAD1-64B50CCF50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698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A6619-498D-4F0D-98B4-45C4F8105511}" type="datetimeFigureOut">
              <a:rPr kumimoji="1" lang="ja-JP" altLang="en-US" smtClean="0"/>
              <a:t>2021/5/18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68255-303B-46D5-AAD1-64B50CCF50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2814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A6619-498D-4F0D-98B4-45C4F8105511}" type="datetimeFigureOut">
              <a:rPr kumimoji="1" lang="ja-JP" altLang="en-US" smtClean="0"/>
              <a:t>2021/5/18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68255-303B-46D5-AAD1-64B50CCF50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7650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A6619-498D-4F0D-98B4-45C4F8105511}" type="datetimeFigureOut">
              <a:rPr kumimoji="1" lang="ja-JP" altLang="en-US" smtClean="0"/>
              <a:t>2021/5/18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68255-303B-46D5-AAD1-64B50CCF50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511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A6619-498D-4F0D-98B4-45C4F8105511}" type="datetimeFigureOut">
              <a:rPr kumimoji="1" lang="ja-JP" altLang="en-US" smtClean="0"/>
              <a:t>2021/5/18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68255-303B-46D5-AAD1-64B50CCF50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4100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A6619-498D-4F0D-98B4-45C4F8105511}" type="datetimeFigureOut">
              <a:rPr kumimoji="1" lang="ja-JP" altLang="en-US" smtClean="0"/>
              <a:t>2021/5/18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68255-303B-46D5-AAD1-64B50CCF50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4985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A6619-498D-4F0D-98B4-45C4F8105511}" type="datetimeFigureOut">
              <a:rPr kumimoji="1" lang="ja-JP" altLang="en-US" smtClean="0"/>
              <a:t>2021/5/18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68255-303B-46D5-AAD1-64B50CCF50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8688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8A6619-498D-4F0D-98B4-45C4F8105511}" type="datetimeFigureOut">
              <a:rPr kumimoji="1" lang="ja-JP" altLang="en-US" smtClean="0"/>
              <a:t>2021/5/18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E68255-303B-46D5-AAD1-64B50CCF50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3126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ダイアグラム が含まれている画像&#10;&#10;自動的に生成された説明">
            <a:extLst>
              <a:ext uri="{FF2B5EF4-FFF2-40B4-BE49-F238E27FC236}">
                <a16:creationId xmlns:a16="http://schemas.microsoft.com/office/drawing/2014/main" id="{3E4379D3-983E-4B58-BD11-A2BB28079F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673" y="0"/>
            <a:ext cx="4367868" cy="3275901"/>
          </a:xfrm>
          <a:prstGeom prst="rect">
            <a:avLst/>
          </a:prstGeom>
        </p:spPr>
      </p:pic>
      <p:pic>
        <p:nvPicPr>
          <p:cNvPr id="7" name="図 6" descr="ダイアグラム&#10;&#10;自動的に生成された説明">
            <a:extLst>
              <a:ext uri="{FF2B5EF4-FFF2-40B4-BE49-F238E27FC236}">
                <a16:creationId xmlns:a16="http://schemas.microsoft.com/office/drawing/2014/main" id="{D3C18AF8-3227-405E-8A3D-80DA9A75AD3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57" t="9231" r="9763" b="3196"/>
          <a:stretch/>
        </p:blipFill>
        <p:spPr>
          <a:xfrm>
            <a:off x="4983061" y="325452"/>
            <a:ext cx="3582099" cy="2887531"/>
          </a:xfrm>
          <a:prstGeom prst="rect">
            <a:avLst/>
          </a:prstGeom>
        </p:spPr>
      </p:pic>
      <p:pic>
        <p:nvPicPr>
          <p:cNvPr id="9" name="図 8" descr="ダイアグラム&#10;&#10;自動的に生成された説明">
            <a:extLst>
              <a:ext uri="{FF2B5EF4-FFF2-40B4-BE49-F238E27FC236}">
                <a16:creationId xmlns:a16="http://schemas.microsoft.com/office/drawing/2014/main" id="{31752FFC-451F-4FFB-87AE-761890681CFA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16" t="4301" r="3024" b="9946"/>
          <a:stretch/>
        </p:blipFill>
        <p:spPr>
          <a:xfrm>
            <a:off x="864066" y="3355596"/>
            <a:ext cx="4420998" cy="2994264"/>
          </a:xfrm>
          <a:prstGeom prst="rect">
            <a:avLst/>
          </a:prstGeom>
        </p:spPr>
      </p:pic>
      <p:pic>
        <p:nvPicPr>
          <p:cNvPr id="11" name="図 10" descr="ダイアグラム&#10;&#10;自動的に生成された説明">
            <a:extLst>
              <a:ext uri="{FF2B5EF4-FFF2-40B4-BE49-F238E27FC236}">
                <a16:creationId xmlns:a16="http://schemas.microsoft.com/office/drawing/2014/main" id="{C318C1A8-D14F-4588-8C2B-BA146AFF209C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367" t="8318" r="17890" b="1774"/>
          <a:stretch/>
        </p:blipFill>
        <p:spPr>
          <a:xfrm>
            <a:off x="5609303" y="3389152"/>
            <a:ext cx="2734560" cy="2986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101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0</Words>
  <Application>Microsoft Office PowerPoint</Application>
  <PresentationFormat>画面に合わせる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山口　篤</dc:creator>
  <cp:lastModifiedBy>山口　篤</cp:lastModifiedBy>
  <cp:revision>1</cp:revision>
  <dcterms:created xsi:type="dcterms:W3CDTF">2021-05-18T03:51:44Z</dcterms:created>
  <dcterms:modified xsi:type="dcterms:W3CDTF">2021-05-18T03:54:51Z</dcterms:modified>
</cp:coreProperties>
</file>